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Padrão do plano de fundo&#10;&#10;Descrição gerada automaticamente">
            <a:extLst>
              <a:ext uri="{FF2B5EF4-FFF2-40B4-BE49-F238E27FC236}">
                <a16:creationId xmlns:a16="http://schemas.microsoft.com/office/drawing/2014/main" id="{EA98EF1C-B549-486D-8471-E596556661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" y="0"/>
            <a:ext cx="12190137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91C07D-D499-4551-A906-0AC45D33A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3BFB62-E802-4CB2-9276-28AD02122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026A3D-C47F-44DE-BD78-B8A4C960C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6845-58E8-4286-8EC7-6DAA6C6D512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98BFB5-A339-485F-8E30-ECC398195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E514EC-3CD8-4107-B92E-45456F554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158-D23C-4EA2-BE24-F03EAFCCAB89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8648DEF-496A-4D1F-8330-261F41260D41}"/>
              </a:ext>
            </a:extLst>
          </p:cNvPr>
          <p:cNvSpPr txBox="1"/>
          <p:nvPr userDrawn="1"/>
        </p:nvSpPr>
        <p:spPr>
          <a:xfrm>
            <a:off x="0" y="54531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FUNDAÇÃO EDUCACIONAL MACHADO DE ASSIS</a:t>
            </a:r>
          </a:p>
        </p:txBody>
      </p:sp>
    </p:spTree>
    <p:extLst>
      <p:ext uri="{BB962C8B-B14F-4D97-AF65-F5344CB8AC3E}">
        <p14:creationId xmlns:p14="http://schemas.microsoft.com/office/powerpoint/2010/main" val="346655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48AE6C-82B7-4C5E-A1BE-A708754A3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EFA8BE5-9E17-4A59-9B4E-7D1F4EDD4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AC0F59-EACA-40CB-A480-8326AF7F9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6845-58E8-4286-8EC7-6DAA6C6D512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7753AE-2743-4AE5-BDD0-8FF987C40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334FD2-92E5-44E0-8C4E-51372E017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158-D23C-4EA2-BE24-F03EAFCCAB89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C1170C9-6304-470F-934B-B8E9CD3C2685}"/>
              </a:ext>
            </a:extLst>
          </p:cNvPr>
          <p:cNvSpPr txBox="1"/>
          <p:nvPr userDrawn="1"/>
        </p:nvSpPr>
        <p:spPr>
          <a:xfrm>
            <a:off x="0" y="54531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FUNDAÇÃO EDUCACIONAL MACHADO DE ASSIS</a:t>
            </a:r>
          </a:p>
        </p:txBody>
      </p:sp>
    </p:spTree>
    <p:extLst>
      <p:ext uri="{BB962C8B-B14F-4D97-AF65-F5344CB8AC3E}">
        <p14:creationId xmlns:p14="http://schemas.microsoft.com/office/powerpoint/2010/main" val="213905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865E3B-D046-4462-85A4-658A762314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DE9FB9C-BA6D-4F8F-B83B-1B1BDB749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13E01E-F2DB-4556-BC68-2E2E39FA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6845-58E8-4286-8EC7-6DAA6C6D512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84921A-4993-4533-9F67-589136A2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A1C9AE-8141-4DE1-936A-BD03C965D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158-D23C-4EA2-BE24-F03EAFCCAB89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E2A35A9-47DC-4F6D-A1B5-D9923EBB590E}"/>
              </a:ext>
            </a:extLst>
          </p:cNvPr>
          <p:cNvSpPr txBox="1"/>
          <p:nvPr userDrawn="1"/>
        </p:nvSpPr>
        <p:spPr>
          <a:xfrm>
            <a:off x="0" y="54531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FUNDAÇÃO EDUCACIONAL MACHADO DE ASSIS</a:t>
            </a:r>
          </a:p>
        </p:txBody>
      </p:sp>
    </p:spTree>
    <p:extLst>
      <p:ext uri="{BB962C8B-B14F-4D97-AF65-F5344CB8AC3E}">
        <p14:creationId xmlns:p14="http://schemas.microsoft.com/office/powerpoint/2010/main" val="386964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Padrão do plano de fundo&#10;&#10;Descrição gerada automaticamente">
            <a:extLst>
              <a:ext uri="{FF2B5EF4-FFF2-40B4-BE49-F238E27FC236}">
                <a16:creationId xmlns:a16="http://schemas.microsoft.com/office/drawing/2014/main" id="{6312D138-F82B-4C4F-B35B-A367CB3CC9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" y="0"/>
            <a:ext cx="12188228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9132520-7197-4E65-AEA4-71C194FB5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5E4D6A-7430-41A6-98D6-9D58B3889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90118D-A9EF-45A6-9807-E9F527ACD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6845-58E8-4286-8EC7-6DAA6C6D512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8E2C2C-3DA7-46AC-9BDC-B892B388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D674B7-C389-4A32-868E-F053C81F8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158-D23C-4EA2-BE24-F03EAFCCAB89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FC96F8C-9573-41ED-B39C-F2C3B1BF529E}"/>
              </a:ext>
            </a:extLst>
          </p:cNvPr>
          <p:cNvSpPr txBox="1"/>
          <p:nvPr userDrawn="1"/>
        </p:nvSpPr>
        <p:spPr>
          <a:xfrm>
            <a:off x="0" y="54531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FUNDAÇÃO EDUCACIONAL MACHADO DE ASSIS</a:t>
            </a:r>
          </a:p>
        </p:txBody>
      </p:sp>
    </p:spTree>
    <p:extLst>
      <p:ext uri="{BB962C8B-B14F-4D97-AF65-F5344CB8AC3E}">
        <p14:creationId xmlns:p14="http://schemas.microsoft.com/office/powerpoint/2010/main" val="173836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Padrão do plano de fundo&#10;&#10;Descrição gerada automaticamente">
            <a:extLst>
              <a:ext uri="{FF2B5EF4-FFF2-40B4-BE49-F238E27FC236}">
                <a16:creationId xmlns:a16="http://schemas.microsoft.com/office/drawing/2014/main" id="{8A5FE309-F8C2-4396-AEE3-50123A5987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" y="0"/>
            <a:ext cx="12188228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FA71539-820D-4401-8425-571EE1FB5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F23A5C8-C543-4C84-86F6-227B4FD6C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B1F0BD-9EF4-4477-8AFB-A206DDAA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6845-58E8-4286-8EC7-6DAA6C6D512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859BBA-99A0-4F01-980F-4065F1E41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24913B-3FB5-4F5A-9F5C-13F9C7D73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158-D23C-4EA2-BE24-F03EAFCCAB89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DA666C7-6B49-4741-95DE-7F37F2CE69F5}"/>
              </a:ext>
            </a:extLst>
          </p:cNvPr>
          <p:cNvSpPr txBox="1"/>
          <p:nvPr userDrawn="1"/>
        </p:nvSpPr>
        <p:spPr>
          <a:xfrm>
            <a:off x="838200" y="54531"/>
            <a:ext cx="11353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FUNDAÇÃO EDUCACIONAL MACHADO DE ASSIS</a:t>
            </a:r>
          </a:p>
        </p:txBody>
      </p:sp>
    </p:spTree>
    <p:extLst>
      <p:ext uri="{BB962C8B-B14F-4D97-AF65-F5344CB8AC3E}">
        <p14:creationId xmlns:p14="http://schemas.microsoft.com/office/powerpoint/2010/main" val="400222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Padrão do plano de fundo&#10;&#10;Descrição gerada automaticamente">
            <a:extLst>
              <a:ext uri="{FF2B5EF4-FFF2-40B4-BE49-F238E27FC236}">
                <a16:creationId xmlns:a16="http://schemas.microsoft.com/office/drawing/2014/main" id="{6F5DEDC9-5FA1-4042-A0D2-B011562896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" y="0"/>
            <a:ext cx="12188228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1BDDAC3-4C98-4CEB-8FE7-2CFCB3A3B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B9ED7D-AAE3-4070-8DD9-49EFFC6C7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C46A07B-F5E8-4C7C-AABD-6E120C4E7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2725514-1F6D-499E-96C3-2415418BA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6845-58E8-4286-8EC7-6DAA6C6D512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F270D38-C7BE-4200-99E7-B8C9E3F9E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BF85B3E-E57E-481B-8F4D-C682C62DA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158-D23C-4EA2-BE24-F03EAFCCAB8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20BEA1E-D680-4FB0-8337-3ACE6F52F57F}"/>
              </a:ext>
            </a:extLst>
          </p:cNvPr>
          <p:cNvSpPr txBox="1"/>
          <p:nvPr userDrawn="1"/>
        </p:nvSpPr>
        <p:spPr>
          <a:xfrm>
            <a:off x="838200" y="54531"/>
            <a:ext cx="1135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FUNDAÇÃO EDUCACIONAL MACHADO DE ASSIS</a:t>
            </a:r>
          </a:p>
        </p:txBody>
      </p:sp>
    </p:spTree>
    <p:extLst>
      <p:ext uri="{BB962C8B-B14F-4D97-AF65-F5344CB8AC3E}">
        <p14:creationId xmlns:p14="http://schemas.microsoft.com/office/powerpoint/2010/main" val="272086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Padrão do plano de fundo&#10;&#10;Descrição gerada automaticamente">
            <a:extLst>
              <a:ext uri="{FF2B5EF4-FFF2-40B4-BE49-F238E27FC236}">
                <a16:creationId xmlns:a16="http://schemas.microsoft.com/office/drawing/2014/main" id="{B4491A59-3F19-4F46-98EE-B738721ED7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" y="0"/>
            <a:ext cx="12190137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5FA6D98-BC2A-4E1B-89AF-46BD596FE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68BED99-2D6E-4152-9685-4FB1B2F99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2B5DE5-1B2D-4D26-90EC-DC12CDFD4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634AC00-961D-48EC-B6E1-0B754F6BA3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FB35D-EDF1-4E44-9321-5B957E8342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C883356-956D-4EB5-BCC0-12C79E17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6845-58E8-4286-8EC7-6DAA6C6D512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0764691-7B0A-4C78-91D6-68D8FAED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237DD41-3E64-459F-9063-29DD6132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158-D23C-4EA2-BE24-F03EAFCCAB89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800158F-10F9-49F8-AEA7-2FA4293B436C}"/>
              </a:ext>
            </a:extLst>
          </p:cNvPr>
          <p:cNvSpPr txBox="1"/>
          <p:nvPr userDrawn="1"/>
        </p:nvSpPr>
        <p:spPr>
          <a:xfrm>
            <a:off x="0" y="54531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FUNDAÇÃO EDUCACIONAL MACHADO DE ASSIS</a:t>
            </a:r>
          </a:p>
        </p:txBody>
      </p:sp>
    </p:spTree>
    <p:extLst>
      <p:ext uri="{BB962C8B-B14F-4D97-AF65-F5344CB8AC3E}">
        <p14:creationId xmlns:p14="http://schemas.microsoft.com/office/powerpoint/2010/main" val="247582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63AC36-5754-44AE-A2E6-32112CE77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F1C1C2A-F231-41B4-8739-81429D05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6845-58E8-4286-8EC7-6DAA6C6D512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5562947-0C03-4BB3-AF12-BD0570912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F733EBE-9DE8-4957-B515-B3305B86D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158-D23C-4EA2-BE24-F03EAFCCAB8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Padrão do plano de fundo&#10;&#10;Descrição gerada automaticamente">
            <a:extLst>
              <a:ext uri="{FF2B5EF4-FFF2-40B4-BE49-F238E27FC236}">
                <a16:creationId xmlns:a16="http://schemas.microsoft.com/office/drawing/2014/main" id="{612D5DB3-D845-434A-B6C6-0E04E93083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" y="0"/>
            <a:ext cx="12188228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8FB3E6E-F722-4801-847E-79F1D1FD2299}"/>
              </a:ext>
            </a:extLst>
          </p:cNvPr>
          <p:cNvSpPr txBox="1"/>
          <p:nvPr userDrawn="1"/>
        </p:nvSpPr>
        <p:spPr>
          <a:xfrm>
            <a:off x="1888620" y="54531"/>
            <a:ext cx="10303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FUNDAÇÃO EDUCACIONAL MACHADO DE ASSIS</a:t>
            </a:r>
          </a:p>
        </p:txBody>
      </p:sp>
    </p:spTree>
    <p:extLst>
      <p:ext uri="{BB962C8B-B14F-4D97-AF65-F5344CB8AC3E}">
        <p14:creationId xmlns:p14="http://schemas.microsoft.com/office/powerpoint/2010/main" val="71746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508B7BF-0F7F-4957-8795-D20E0B16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6845-58E8-4286-8EC7-6DAA6C6D512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99E98D4-81C9-40F1-8A76-3F18E2CFF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2CB5B8D-C98A-4432-8607-0276AB629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158-D23C-4EA2-BE24-F03EAFCCAB89}" type="slidenum">
              <a:rPr lang="pt-BR" smtClean="0"/>
              <a:t>‹nº›</a:t>
            </a:fld>
            <a:endParaRPr lang="pt-BR"/>
          </a:p>
        </p:txBody>
      </p:sp>
      <p:pic>
        <p:nvPicPr>
          <p:cNvPr id="6" name="Imagem 5" descr="Padrão do plano de fundo&#10;&#10;Descrição gerada automaticamente">
            <a:extLst>
              <a:ext uri="{FF2B5EF4-FFF2-40B4-BE49-F238E27FC236}">
                <a16:creationId xmlns:a16="http://schemas.microsoft.com/office/drawing/2014/main" id="{F79B841B-7E95-4284-9381-FF5DA3D6BA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" y="0"/>
            <a:ext cx="12190137" cy="68580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87D689F-A620-41F0-8CFB-97510C635982}"/>
              </a:ext>
            </a:extLst>
          </p:cNvPr>
          <p:cNvSpPr txBox="1"/>
          <p:nvPr userDrawn="1"/>
        </p:nvSpPr>
        <p:spPr>
          <a:xfrm>
            <a:off x="0" y="54531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FUNDAÇÃO EDUCACIONAL MACHADO DE ASSIS</a:t>
            </a:r>
          </a:p>
        </p:txBody>
      </p:sp>
    </p:spTree>
    <p:extLst>
      <p:ext uri="{BB962C8B-B14F-4D97-AF65-F5344CB8AC3E}">
        <p14:creationId xmlns:p14="http://schemas.microsoft.com/office/powerpoint/2010/main" val="205759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C1CD6-9246-4F58-90C0-FD5FFFFFD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8B6A90-7A8A-43C8-9D67-6F50CC599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463C901-BA32-4B24-934A-064DBF1C5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98BDA6-BFA3-49A8-A3A3-D4FF5555C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6845-58E8-4286-8EC7-6DAA6C6D512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ACBB30-6F08-4A28-909A-0DA53F438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F57A6D3-A6FF-4DB1-ADF9-C7106B26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158-D23C-4EA2-BE24-F03EAFCCAB8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7CC8CC5-3B4D-4F59-A544-63B043D08C06}"/>
              </a:ext>
            </a:extLst>
          </p:cNvPr>
          <p:cNvSpPr txBox="1"/>
          <p:nvPr userDrawn="1"/>
        </p:nvSpPr>
        <p:spPr>
          <a:xfrm>
            <a:off x="0" y="54531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FUNDAÇÃO EDUCACIONAL MACHADO DE ASSIS</a:t>
            </a:r>
          </a:p>
        </p:txBody>
      </p:sp>
    </p:spTree>
    <p:extLst>
      <p:ext uri="{BB962C8B-B14F-4D97-AF65-F5344CB8AC3E}">
        <p14:creationId xmlns:p14="http://schemas.microsoft.com/office/powerpoint/2010/main" val="154447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434310-70FE-4B74-9FBF-208A98311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18B2C39-8AF4-4FC9-8A1A-E964B2D4B6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3231411-71A9-4855-A6ED-9644CB52F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E0FF846-4FB5-47CD-BB9A-A8C132834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6845-58E8-4286-8EC7-6DAA6C6D512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4C7DF5-6C7C-436E-A618-74DAEC908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BD973CE-3985-4059-889A-31DA4F6F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158-D23C-4EA2-BE24-F03EAFCCAB8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8978FCC-043C-4A31-A910-634140566963}"/>
              </a:ext>
            </a:extLst>
          </p:cNvPr>
          <p:cNvSpPr txBox="1"/>
          <p:nvPr userDrawn="1"/>
        </p:nvSpPr>
        <p:spPr>
          <a:xfrm>
            <a:off x="0" y="54531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FUNDAÇÃO EDUCACIONAL MACHADO DE ASSIS</a:t>
            </a:r>
          </a:p>
        </p:txBody>
      </p:sp>
    </p:spTree>
    <p:extLst>
      <p:ext uri="{BB962C8B-B14F-4D97-AF65-F5344CB8AC3E}">
        <p14:creationId xmlns:p14="http://schemas.microsoft.com/office/powerpoint/2010/main" val="42439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Padrão do plano de fundo&#10;&#10;Descrição gerada automaticamente">
            <a:extLst>
              <a:ext uri="{FF2B5EF4-FFF2-40B4-BE49-F238E27FC236}">
                <a16:creationId xmlns:a16="http://schemas.microsoft.com/office/drawing/2014/main" id="{74CBD345-F672-4A9F-A30B-E95E1BBA34E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" y="0"/>
            <a:ext cx="12190137" cy="6858000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D29A010-9682-49BD-86B6-03E320D5B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FD0F44B-A892-4981-A967-07BE3ADB5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3D51FF-6880-4E75-A3D8-A280DF5F3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16845-58E8-4286-8EC7-6DAA6C6D512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ED5C14-71D5-4C75-A315-02CBF49193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EBDFD2-07ED-421B-95C8-CA7F092A1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E9158-D23C-4EA2-BE24-F03EAFCCAB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11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Praia_de_Albarque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5BD450-661A-470B-AC5A-61EEABE6A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122363"/>
            <a:ext cx="12191999" cy="2387600"/>
          </a:xfrm>
        </p:spPr>
        <p:txBody>
          <a:bodyPr/>
          <a:lstStyle/>
          <a:p>
            <a:r>
              <a:rPr lang="pt-BR" dirty="0"/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90C69D-0F80-4B0C-A858-27CF3C0AB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1998" cy="2542388"/>
          </a:xfrm>
        </p:spPr>
        <p:txBody>
          <a:bodyPr>
            <a:normAutofit lnSpcReduction="10000"/>
          </a:bodyPr>
          <a:lstStyle/>
          <a:p>
            <a:pPr algn="l"/>
            <a:r>
              <a:rPr lang="pt-BR" dirty="0"/>
              <a:t>Acadêmicos:</a:t>
            </a:r>
          </a:p>
          <a:p>
            <a:pPr algn="l"/>
            <a:r>
              <a:rPr lang="pt-BR" dirty="0"/>
              <a:t>Acadêmico 1</a:t>
            </a:r>
          </a:p>
          <a:p>
            <a:pPr algn="l"/>
            <a:r>
              <a:rPr lang="pt-BR" dirty="0"/>
              <a:t>Acadêmico 2</a:t>
            </a:r>
          </a:p>
          <a:p>
            <a:pPr algn="l"/>
            <a:endParaRPr lang="pt-BR" dirty="0"/>
          </a:p>
          <a:p>
            <a:pPr algn="l"/>
            <a:r>
              <a:rPr lang="pt-BR" dirty="0"/>
              <a:t>Orientador:</a:t>
            </a:r>
          </a:p>
          <a:p>
            <a:pPr algn="l"/>
            <a:r>
              <a:rPr lang="pt-BR" dirty="0"/>
              <a:t>Professor Me. </a:t>
            </a:r>
            <a:r>
              <a:rPr lang="pt-BR" dirty="0" err="1"/>
              <a:t>xxxxxx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710BEEF-1360-4933-A654-8AE623A1FA4C}"/>
              </a:ext>
            </a:extLst>
          </p:cNvPr>
          <p:cNvSpPr txBox="1"/>
          <p:nvPr/>
        </p:nvSpPr>
        <p:spPr>
          <a:xfrm>
            <a:off x="0" y="39310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BACHARELADO EM ADMINISTRAÇÃO</a:t>
            </a:r>
          </a:p>
        </p:txBody>
      </p:sp>
      <p:pic>
        <p:nvPicPr>
          <p:cNvPr id="6" name="Imagem 5" descr="Ilha no meio do lago&#10;&#10;Descrição gerada automaticamente">
            <a:extLst>
              <a:ext uri="{FF2B5EF4-FFF2-40B4-BE49-F238E27FC236}">
                <a16:creationId xmlns:a16="http://schemas.microsoft.com/office/drawing/2014/main" id="{50596ABD-7884-4E48-AAD6-F00CC5873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356896" y="4046433"/>
            <a:ext cx="1557104" cy="2097993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4CB97EFB-540F-4C1D-9672-B12E60249277}"/>
              </a:ext>
            </a:extLst>
          </p:cNvPr>
          <p:cNvSpPr txBox="1"/>
          <p:nvPr/>
        </p:nvSpPr>
        <p:spPr>
          <a:xfrm>
            <a:off x="11220628" y="6304643"/>
            <a:ext cx="69337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>
                <a:hlinkClick r:id="rId3" tooltip="https://pt.wikipedia.org/wiki/Praia_de_Albarquel"/>
              </a:rPr>
              <a:t>Esta Foto</a:t>
            </a:r>
            <a:r>
              <a:rPr lang="pt-BR" sz="900"/>
              <a:t> de Autor Desconhecido está licenciado em </a:t>
            </a:r>
            <a:r>
              <a:rPr lang="pt-BR" sz="900">
                <a:hlinkClick r:id="rId4" tooltip="https://creativecommons.org/licenses/by-sa/3.0/"/>
              </a:rPr>
              <a:t>CC BY-SA</a:t>
            </a:r>
            <a:endParaRPr lang="pt-BR" sz="900"/>
          </a:p>
        </p:txBody>
      </p:sp>
    </p:spTree>
    <p:extLst>
      <p:ext uri="{BB962C8B-B14F-4D97-AF65-F5344CB8AC3E}">
        <p14:creationId xmlns:p14="http://schemas.microsoft.com/office/powerpoint/2010/main" val="377125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0D9D8971-8043-4AE8-884B-2DEC047BB19B}"/>
              </a:ext>
            </a:extLst>
          </p:cNvPr>
          <p:cNvSpPr txBox="1"/>
          <p:nvPr/>
        </p:nvSpPr>
        <p:spPr>
          <a:xfrm>
            <a:off x="0" y="39310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BACHARELADO EM ADMINISTRAÇÃO</a:t>
            </a:r>
          </a:p>
        </p:txBody>
      </p:sp>
    </p:spTree>
    <p:extLst>
      <p:ext uri="{BB962C8B-B14F-4D97-AF65-F5344CB8AC3E}">
        <p14:creationId xmlns:p14="http://schemas.microsoft.com/office/powerpoint/2010/main" val="1378711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31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MS PMincho</vt:lpstr>
      <vt:lpstr>Arial</vt:lpstr>
      <vt:lpstr>Calibri</vt:lpstr>
      <vt:lpstr>Calibri Light</vt:lpstr>
      <vt:lpstr>Tema do Office</vt:lpstr>
      <vt:lpstr>TÍTULO DO TRABALHO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ANDERSON PINCETA</dc:creator>
  <cp:lastModifiedBy>ANDERSON PINCETA</cp:lastModifiedBy>
  <cp:revision>5</cp:revision>
  <dcterms:created xsi:type="dcterms:W3CDTF">2021-06-17T13:42:25Z</dcterms:created>
  <dcterms:modified xsi:type="dcterms:W3CDTF">2021-06-17T14:09:29Z</dcterms:modified>
</cp:coreProperties>
</file>